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3" r:id="rId5"/>
    <p:sldId id="262" r:id="rId6"/>
    <p:sldId id="264" r:id="rId7"/>
    <p:sldId id="261" r:id="rId8"/>
    <p:sldId id="265" r:id="rId9"/>
    <p:sldId id="260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7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66"/>
    <a:srgbClr val="FF0066"/>
    <a:srgbClr val="000099"/>
    <a:srgbClr val="660066"/>
    <a:srgbClr val="00CC00"/>
    <a:srgbClr val="0066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69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0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492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27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01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786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17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98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85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310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6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3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91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5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5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20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49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86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6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86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7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25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9289-811D-45CF-BA49-AA5697C9FD2F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F71D-7700-4B84-889D-88615005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BA49F-E347-413D-AB5C-3796F6E4FF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2EC21-171E-49F5-B965-B2CB079C4B4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08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23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05232" y="1519881"/>
            <a:ext cx="91810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800080"/>
                </a:solidFill>
              </a:rPr>
              <a:t>ИНТЕЛЛЕКТУАЛЬНАЯ ИГРА </a:t>
            </a:r>
          </a:p>
          <a:p>
            <a:pPr algn="ctr"/>
            <a:endParaRPr lang="ru-RU" sz="5400" b="1" i="1" dirty="0" smtClean="0">
              <a:solidFill>
                <a:srgbClr val="800080"/>
              </a:solidFill>
            </a:endParaRPr>
          </a:p>
          <a:p>
            <a:pPr algn="ctr"/>
            <a:r>
              <a:rPr lang="ru-RU" sz="5400" b="1" i="1" dirty="0" smtClean="0">
                <a:solidFill>
                  <a:srgbClr val="800080"/>
                </a:solidFill>
              </a:rPr>
              <a:t>«Занимательный русский язык»</a:t>
            </a:r>
            <a:endParaRPr lang="ru-RU" sz="5400" b="1" i="1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6277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Users\ако\Desktop\Рисунок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04335" y="1281103"/>
            <a:ext cx="1074831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i="1" u="sng" dirty="0">
                <a:solidFill>
                  <a:srgbClr val="CC0099"/>
                </a:solidFill>
              </a:rPr>
              <a:t>Четвертый конкурс «Орфоэпия»</a:t>
            </a:r>
            <a:endParaRPr lang="ru-RU" sz="2800" i="1" dirty="0">
              <a:solidFill>
                <a:srgbClr val="CC0099"/>
              </a:solidFill>
            </a:endParaRPr>
          </a:p>
          <a:p>
            <a:pPr algn="ctr"/>
            <a:endParaRPr lang="ru-RU" sz="2800" b="1" i="1" dirty="0" smtClean="0">
              <a:solidFill>
                <a:srgbClr val="00CC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CC00"/>
                </a:solidFill>
              </a:rPr>
              <a:t>Расставить </a:t>
            </a:r>
            <a:r>
              <a:rPr lang="ru-RU" sz="2800" b="1" i="1" dirty="0">
                <a:solidFill>
                  <a:srgbClr val="00CC00"/>
                </a:solidFill>
              </a:rPr>
              <a:t>ударение в словах</a:t>
            </a:r>
            <a:endParaRPr lang="ru-RU" sz="2800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282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http://webgorlovka.com.ua/uploads/posts/2012-09/1348038612_smaylik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87"/>
            <a:ext cx="12192000" cy="670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9022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192" y="0"/>
            <a:ext cx="122621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25" name="WordArt 29"/>
          <p:cNvSpPr>
            <a:spLocks noChangeArrowheads="1" noChangeShapeType="1" noTextEdit="1"/>
          </p:cNvSpPr>
          <p:nvPr/>
        </p:nvSpPr>
        <p:spPr bwMode="auto">
          <a:xfrm>
            <a:off x="4151314" y="1341438"/>
            <a:ext cx="597693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4310050" y="2428868"/>
            <a:ext cx="5905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8614" name="Picture 6" descr="AG00020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8657" y="4738645"/>
            <a:ext cx="24495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1276" y="333633"/>
            <a:ext cx="1139292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1000" b="1" u="sng" dirty="0" smtClean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8800" b="1" i="1" u="sng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8800" b="1" i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Пятый конкурс</a:t>
            </a:r>
          </a:p>
          <a:p>
            <a:pPr algn="ctr"/>
            <a:r>
              <a:rPr lang="ru-RU" sz="8800" b="1" i="1" u="sng" dirty="0" smtClean="0">
                <a:solidFill>
                  <a:srgbClr val="002060"/>
                </a:solidFill>
              </a:rPr>
              <a:t>«</a:t>
            </a:r>
            <a:r>
              <a:rPr lang="ru-RU" sz="8800" b="1" i="1" u="sng" dirty="0">
                <a:solidFill>
                  <a:srgbClr val="002060"/>
                </a:solidFill>
              </a:rPr>
              <a:t>Имена»</a:t>
            </a:r>
            <a:endParaRPr lang="ru-RU" sz="8800" b="1" i="1" dirty="0">
              <a:solidFill>
                <a:srgbClr val="002060"/>
              </a:solidFill>
            </a:endParaRPr>
          </a:p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Записать как можно больше мужских и женских имён с удвоенной согласной –</a:t>
            </a:r>
            <a:r>
              <a:rPr lang="ru-RU" sz="2800" b="1" i="1" dirty="0" err="1">
                <a:solidFill>
                  <a:srgbClr val="FF0000"/>
                </a:solidFill>
              </a:rPr>
              <a:t>нн</a:t>
            </a:r>
            <a:r>
              <a:rPr lang="ru-RU" sz="2800" b="1" i="1" dirty="0">
                <a:solidFill>
                  <a:srgbClr val="FF0000"/>
                </a:solidFill>
              </a:rPr>
              <a:t>-, -</a:t>
            </a:r>
            <a:r>
              <a:rPr lang="ru-RU" sz="2800" b="1" i="1" dirty="0" err="1">
                <a:solidFill>
                  <a:srgbClr val="FF0000"/>
                </a:solidFill>
              </a:rPr>
              <a:t>лл</a:t>
            </a:r>
            <a:r>
              <a:rPr lang="ru-RU" sz="2800" b="1" i="1" dirty="0">
                <a:solidFill>
                  <a:srgbClr val="FF0000"/>
                </a:solidFill>
              </a:rPr>
              <a:t>-, -мм-</a:t>
            </a:r>
            <a:endParaRPr lang="ru-RU" sz="2800" dirty="0">
              <a:solidFill>
                <a:srgbClr val="FF0000"/>
              </a:solidFill>
            </a:endParaRPr>
          </a:p>
          <a:p>
            <a:pPr algn="ctr"/>
            <a:endParaRPr lang="ru-RU" sz="1000" i="1" dirty="0" smtClean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052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5" grpId="0" animBg="1"/>
      <p:bldP spid="297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http://boombob.ru/img/picture/May/13/c2fed1c58b0aadc6ea0730a3fc215a19/mini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470"/>
            <a:ext cx="12192000" cy="692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9865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5604" name="Picture 4" descr="Рисунок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1016001" y="1308249"/>
            <a:ext cx="9686344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8800" b="1" i="1" u="sng" dirty="0">
                <a:solidFill>
                  <a:srgbClr val="660066"/>
                </a:solidFill>
              </a:rPr>
              <a:t>Шестой конкурс «Продолжи слово»</a:t>
            </a:r>
            <a:endParaRPr lang="ru-RU" sz="8800" b="1" i="1" dirty="0">
              <a:solidFill>
                <a:srgbClr val="660066"/>
              </a:solidFill>
            </a:endParaRPr>
          </a:p>
          <a:p>
            <a:pPr algn="ctr"/>
            <a:endParaRPr lang="ru-RU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Придумайте </a:t>
            </a:r>
            <a:r>
              <a:rPr lang="ru-RU" sz="2800" b="1" i="1" dirty="0">
                <a:solidFill>
                  <a:srgbClr val="FF0000"/>
                </a:solidFill>
              </a:rPr>
              <a:t>5 слов из 6 букв, начинающихся со слога пар-.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1283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www.nachalka.com/sites/default/files/img/smi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772"/>
            <a:ext cx="11430000" cy="649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483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2782889" y="333375"/>
            <a:ext cx="66246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063750" y="2060575"/>
            <a:ext cx="3240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FF"/>
                </a:solidFill>
              </a:rPr>
              <a:t>             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580767" y="1052513"/>
            <a:ext cx="1086158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8800" b="1" i="1" u="sng" dirty="0" smtClean="0">
                <a:solidFill>
                  <a:srgbClr val="000099"/>
                </a:solidFill>
              </a:rPr>
              <a:t>Седьмой </a:t>
            </a:r>
            <a:r>
              <a:rPr lang="ru-RU" sz="8800" b="1" i="1" u="sng" dirty="0">
                <a:solidFill>
                  <a:srgbClr val="000099"/>
                </a:solidFill>
              </a:rPr>
              <a:t>конкурс «Фонетика»</a:t>
            </a:r>
            <a:endParaRPr lang="ru-RU" sz="8800" i="1" dirty="0">
              <a:solidFill>
                <a:srgbClr val="000099"/>
              </a:solidFill>
            </a:endParaRPr>
          </a:p>
          <a:p>
            <a:r>
              <a:rPr lang="ru-RU" sz="3600" b="1" i="1" dirty="0">
                <a:solidFill>
                  <a:srgbClr val="FF0066"/>
                </a:solidFill>
              </a:rPr>
              <a:t>Распределите слова в 3 колонки так, чтобы было:</a:t>
            </a:r>
            <a:endParaRPr lang="ru-RU" sz="3600" b="1" dirty="0">
              <a:solidFill>
                <a:srgbClr val="FF0066"/>
              </a:solidFill>
            </a:endParaRPr>
          </a:p>
          <a:p>
            <a:r>
              <a:rPr lang="ru-RU" sz="3600" b="1" dirty="0">
                <a:solidFill>
                  <a:srgbClr val="FF0066"/>
                </a:solidFill>
              </a:rPr>
              <a:t>- БУКВ  &gt; ЗВУКОВ;</a:t>
            </a:r>
          </a:p>
          <a:p>
            <a:r>
              <a:rPr lang="ru-RU" sz="3600" b="1" dirty="0">
                <a:solidFill>
                  <a:srgbClr val="FF0066"/>
                </a:solidFill>
              </a:rPr>
              <a:t>- БУКВ  &lt; ЗВУКОВ;</a:t>
            </a:r>
          </a:p>
          <a:p>
            <a:r>
              <a:rPr lang="ru-RU" sz="3600" b="1" dirty="0">
                <a:solidFill>
                  <a:srgbClr val="FF0066"/>
                </a:solidFill>
              </a:rPr>
              <a:t>- БУКВ  = ЗВУКАМ.</a:t>
            </a:r>
          </a:p>
        </p:txBody>
      </p:sp>
    </p:spTree>
    <p:extLst>
      <p:ext uri="{BB962C8B-B14F-4D97-AF65-F5344CB8AC3E}">
        <p14:creationId xmlns:p14="http://schemas.microsoft.com/office/powerpoint/2010/main" val="26328714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44" grpId="0"/>
      <p:bldP spid="225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go2.imgsmail.ru/imgpreview?key=50cc0d5d359ddf6&amp;mb=imgdb_preview_3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4" y="15081"/>
            <a:ext cx="12420738" cy="764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3973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192" y="0"/>
            <a:ext cx="122621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25" name="WordArt 29"/>
          <p:cNvSpPr>
            <a:spLocks noChangeArrowheads="1" noChangeShapeType="1" noTextEdit="1"/>
          </p:cNvSpPr>
          <p:nvPr/>
        </p:nvSpPr>
        <p:spPr bwMode="auto">
          <a:xfrm>
            <a:off x="4151314" y="1341438"/>
            <a:ext cx="597693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4310050" y="2428868"/>
            <a:ext cx="5905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8614" name="Picture 6" descr="AG00020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8657" y="4738645"/>
            <a:ext cx="24495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1276" y="333633"/>
            <a:ext cx="113929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1000" b="1" u="sng" dirty="0" smtClean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8800" b="1" i="1" u="sng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000" i="1" dirty="0" smtClean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276" y="101600"/>
            <a:ext cx="11692924" cy="582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8800" b="1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800" b="1" i="1" u="sng" dirty="0" smtClean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Восьмой  конкурс «Капитанов»</a:t>
            </a:r>
            <a:endParaRPr lang="ru-RU" sz="8800" i="1" dirty="0" smtClean="0">
              <a:solidFill>
                <a:srgbClr val="0000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букв, составляющих названное слово, придумать как можно больше других слов.  </a:t>
            </a:r>
            <a:endParaRPr lang="ru-RU" sz="28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МЕТРОПОЛИТЕН</a:t>
            </a:r>
            <a:endParaRPr lang="ru-RU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6218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5" grpId="0" animBg="1"/>
      <p:bldP spid="297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http://webgorlovka.com.ua/uploads/posts/2012-09/1348038612_smaylik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87"/>
            <a:ext cx="12192000" cy="670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4528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Users\ако\Desktop\Рисунок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61535" y="877330"/>
            <a:ext cx="101922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66"/>
                </a:solidFill>
              </a:rPr>
              <a:t>Цели мероприятия:</a:t>
            </a:r>
          </a:p>
          <a:p>
            <a:r>
              <a:rPr lang="ru-RU" sz="2800" b="1" i="1" dirty="0" smtClean="0">
                <a:ln>
                  <a:solidFill>
                    <a:srgbClr val="FF0000"/>
                  </a:solidFill>
                </a:ln>
                <a:solidFill>
                  <a:srgbClr val="FF0066"/>
                </a:solidFill>
              </a:rPr>
              <a:t> </a:t>
            </a:r>
          </a:p>
          <a:p>
            <a:pPr lvl="0"/>
            <a:r>
              <a:rPr lang="ru-RU" sz="2800" i="1" dirty="0" smtClean="0">
                <a:ln>
                  <a:solidFill>
                    <a:srgbClr val="FF0000"/>
                  </a:solidFill>
                </a:ln>
                <a:solidFill>
                  <a:srgbClr val="FF0066"/>
                </a:solidFill>
              </a:rPr>
              <a:t>С помощью интеллектуальной игры проверить степень овладения программным материалом учащимися;</a:t>
            </a:r>
          </a:p>
          <a:p>
            <a:r>
              <a:rPr lang="ru-RU" sz="2800" i="1" dirty="0" smtClean="0">
                <a:ln>
                  <a:solidFill>
                    <a:srgbClr val="FF0000"/>
                  </a:solidFill>
                </a:ln>
                <a:solidFill>
                  <a:srgbClr val="FF0066"/>
                </a:solidFill>
              </a:rPr>
              <a:t> </a:t>
            </a:r>
          </a:p>
          <a:p>
            <a:pPr lvl="0"/>
            <a:r>
              <a:rPr lang="ru-RU" sz="2800" i="1" dirty="0" smtClean="0">
                <a:ln>
                  <a:solidFill>
                    <a:srgbClr val="FF0000"/>
                  </a:solidFill>
                </a:ln>
                <a:solidFill>
                  <a:srgbClr val="FF0066"/>
                </a:solidFill>
              </a:rPr>
              <a:t>Развивать у учащихся познавательный интерес к русскому языку и расширять лексический и словарный  запас;</a:t>
            </a:r>
          </a:p>
          <a:p>
            <a:r>
              <a:rPr lang="ru-RU" sz="2800" i="1" dirty="0" smtClean="0">
                <a:ln>
                  <a:solidFill>
                    <a:srgbClr val="FF0000"/>
                  </a:solidFill>
                </a:ln>
                <a:solidFill>
                  <a:srgbClr val="FF0066"/>
                </a:solidFill>
              </a:rPr>
              <a:t> </a:t>
            </a:r>
          </a:p>
          <a:p>
            <a:pPr lvl="0"/>
            <a:r>
              <a:rPr lang="ru-RU" sz="2800" i="1" dirty="0" smtClean="0">
                <a:ln>
                  <a:solidFill>
                    <a:srgbClr val="FF0000"/>
                  </a:solidFill>
                </a:ln>
                <a:solidFill>
                  <a:srgbClr val="FF0066"/>
                </a:solidFill>
              </a:rPr>
              <a:t>Воспитывать навык взаимодействия во время игры в группе;</a:t>
            </a:r>
            <a:endParaRPr lang="ru-RU" sz="2800" i="1" dirty="0">
              <a:ln>
                <a:solidFill>
                  <a:srgbClr val="FF0000"/>
                </a:solidFill>
              </a:ln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240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2035406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forum.infostart.ru/bitrix/components/bitrix/forum.interface/show_file.php?fid=346086&amp;height=500&amp;width=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5" y="10318"/>
            <a:ext cx="11691869" cy="670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3816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4.imgsmail.ru/imgpreview?key=75354462d293951&amp;mb=imgdb_preview_7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25" y="-182564"/>
            <a:ext cx="4624137" cy="358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o4.imgsmail.ru/imgpreview?key=38bf69020de2bf2b&amp;mb=imgdb_preview_20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157" y="-27031"/>
            <a:ext cx="3982454" cy="352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http://go2.imgsmail.ru/imgpreview?key=2a4ee8372fad6e16&amp;mb=imgdb_preview_15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http://go2.imgsmail.ru/imgpreview?key=2a4ee8372fad6e16&amp;mb=imgdb_preview_153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://go2.imgsmail.ru/imgpreview?key=2a4ee8372fad6e16&amp;mb=imgdb_preview_15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157" y="3272590"/>
            <a:ext cx="3757029" cy="358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go3.imgsmail.ru/imgpreview?key=339a6d02b6242c04&amp;mb=imgdb_preview_66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0" y="3465177"/>
            <a:ext cx="4606255" cy="339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6" descr="http://go2.imgsmail.ru/imgpreview?key=76c743a10b9c4664&amp;mb=imgdb_preview_549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9297235" y="1083301"/>
            <a:ext cx="1612015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3" name="Picture 2" descr="http://go4.imgsmail.ru/imgpreview?key=75354462d293951&amp;mb=imgdb_preview_7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3" y="-182564"/>
            <a:ext cx="4624137" cy="358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go2.imgsmail.ru/imgpreview?key=76c743a10b9c4664&amp;mb=imgdb_preview_54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611" y="-98114"/>
            <a:ext cx="3577389" cy="337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go3.imgsmail.ru/imgpreview?key=2f8a7aa115a08bf6&amp;mb=imgdb_preview_2007"/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186" y="3274594"/>
            <a:ext cx="3802814" cy="358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0603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192" y="0"/>
            <a:ext cx="122621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25" name="WordArt 29"/>
          <p:cNvSpPr>
            <a:spLocks noChangeArrowheads="1" noChangeShapeType="1" noTextEdit="1"/>
          </p:cNvSpPr>
          <p:nvPr/>
        </p:nvSpPr>
        <p:spPr bwMode="auto">
          <a:xfrm>
            <a:off x="4151314" y="1341438"/>
            <a:ext cx="597693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4310050" y="2428868"/>
            <a:ext cx="5905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8614" name="Picture 6" descr="AG00020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8657" y="4738645"/>
            <a:ext cx="24495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1276" y="333633"/>
            <a:ext cx="1139292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6600" b="1" u="sng" dirty="0" smtClean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8800" b="1" i="1" u="sng" dirty="0" smtClean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конкурс</a:t>
            </a:r>
          </a:p>
          <a:p>
            <a:pPr algn="ctr">
              <a:spcAft>
                <a:spcPts val="0"/>
              </a:spcAft>
            </a:pPr>
            <a:r>
              <a:rPr lang="ru-RU" sz="8800" b="1" i="1" u="sng" dirty="0" smtClean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«Разминка»</a:t>
            </a:r>
            <a:endParaRPr lang="ru-RU" sz="8800" i="1" dirty="0" smtClean="0">
              <a:solidFill>
                <a:srgbClr val="0066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8800" i="1" dirty="0" smtClean="0">
                <a:solidFill>
                  <a:srgbClr val="0066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Задается по 4 вопроса каждой команде.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6094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5" grpId="0" animBg="1"/>
      <p:bldP spid="297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www.nachalka.com/sites/default/files/img/smi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772"/>
            <a:ext cx="11430000" cy="649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2402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5604" name="Picture 4" descr="Рисунок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2520779" y="1308249"/>
            <a:ext cx="12603891" cy="803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8800" b="1" i="1" u="sng" dirty="0">
                <a:solidFill>
                  <a:srgbClr val="002060"/>
                </a:solidFill>
              </a:rPr>
              <a:t>Второй </a:t>
            </a:r>
            <a:r>
              <a:rPr lang="ru-RU" sz="8800" b="1" i="1" u="sng" dirty="0" smtClean="0">
                <a:solidFill>
                  <a:srgbClr val="002060"/>
                </a:solidFill>
              </a:rPr>
              <a:t>конкурс</a:t>
            </a:r>
          </a:p>
          <a:p>
            <a:r>
              <a:rPr lang="ru-RU" sz="8800" b="1" i="1" u="sng" dirty="0" smtClean="0">
                <a:solidFill>
                  <a:srgbClr val="002060"/>
                </a:solidFill>
              </a:rPr>
              <a:t> </a:t>
            </a:r>
            <a:r>
              <a:rPr lang="ru-RU" sz="8800" b="1" i="1" u="sng" dirty="0">
                <a:solidFill>
                  <a:srgbClr val="002060"/>
                </a:solidFill>
              </a:rPr>
              <a:t>«Фразеология»</a:t>
            </a:r>
            <a:endParaRPr lang="ru-RU" sz="8800" b="1" i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000" b="1" i="1" dirty="0" smtClean="0"/>
              <a:t>1 команда. Составить </a:t>
            </a:r>
            <a:r>
              <a:rPr lang="ru-RU" sz="2000" b="1" i="1" dirty="0"/>
              <a:t>как можно больше фразеологизмов со словом </a:t>
            </a:r>
            <a:r>
              <a:rPr lang="ru-RU" sz="2000" b="1" i="1" dirty="0" smtClean="0"/>
              <a:t>ЯЗЫК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/>
              <a:t>2 команда. </a:t>
            </a:r>
            <a:r>
              <a:rPr lang="ru-RU" sz="2000" b="1" i="1" dirty="0"/>
              <a:t>С</a:t>
            </a:r>
            <a:r>
              <a:rPr lang="ru-RU" sz="2000" b="1" i="1" dirty="0" smtClean="0"/>
              <a:t>оставить </a:t>
            </a:r>
            <a:r>
              <a:rPr lang="ru-RU" sz="2000" b="1" i="1" dirty="0"/>
              <a:t>как можно больше фразеологизмов со словом </a:t>
            </a:r>
            <a:r>
              <a:rPr lang="ru-RU" sz="2000" b="1" i="1" dirty="0" smtClean="0"/>
              <a:t>ГОЛОВА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/>
              <a:t>1 команда. </a:t>
            </a:r>
            <a:r>
              <a:rPr lang="ru-RU" sz="2000" b="1" i="1" dirty="0"/>
              <a:t>С</a:t>
            </a:r>
            <a:r>
              <a:rPr lang="ru-RU" sz="2000" b="1" i="1" dirty="0" smtClean="0"/>
              <a:t>оставить </a:t>
            </a:r>
            <a:r>
              <a:rPr lang="ru-RU" sz="2000" b="1" i="1" dirty="0"/>
              <a:t>как можно больше фразеологизмов со словом </a:t>
            </a:r>
            <a:r>
              <a:rPr lang="ru-RU" sz="2000" b="1" i="1" dirty="0" smtClean="0"/>
              <a:t>НОС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/>
              <a:t>2 команда. </a:t>
            </a:r>
            <a:r>
              <a:rPr lang="ru-RU" sz="2000" b="1" i="1" dirty="0"/>
              <a:t>С</a:t>
            </a:r>
            <a:r>
              <a:rPr lang="ru-RU" sz="2000" b="1" i="1" dirty="0" smtClean="0"/>
              <a:t>оставить </a:t>
            </a:r>
            <a:r>
              <a:rPr lang="ru-RU" sz="2000" b="1" i="1" dirty="0"/>
              <a:t>как можно больше фразеологизмов со словом </a:t>
            </a:r>
            <a:r>
              <a:rPr lang="ru-RU" sz="2000" b="1" i="1" dirty="0" smtClean="0"/>
              <a:t>ГЛАЗА</a:t>
            </a:r>
            <a:endParaRPr lang="ru-RU" sz="2000" dirty="0"/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endParaRPr lang="ru-RU" sz="2000" dirty="0"/>
          </a:p>
          <a:p>
            <a:endParaRPr lang="ru-RU" sz="4000" dirty="0">
              <a:solidFill>
                <a:srgbClr val="002060"/>
              </a:solidFill>
            </a:endParaRPr>
          </a:p>
          <a:p>
            <a:endParaRPr lang="ru-RU" sz="4000" dirty="0">
              <a:solidFill>
                <a:srgbClr val="002060"/>
              </a:solidFill>
            </a:endParaRPr>
          </a:p>
          <a:p>
            <a:endParaRPr lang="ru-RU" sz="4000" dirty="0">
              <a:solidFill>
                <a:srgbClr val="002060"/>
              </a:solidFill>
            </a:endParaRPr>
          </a:p>
          <a:p>
            <a:endParaRPr lang="ru-RU" sz="4000" dirty="0">
              <a:solidFill>
                <a:srgbClr val="002060"/>
              </a:solidFill>
            </a:endParaRPr>
          </a:p>
          <a:p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877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http://boombob.ru/img/picture/May/13/c2fed1c58b0aadc6ea0730a3fc215a19/mini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470"/>
            <a:ext cx="12192000" cy="692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6986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2782889" y="333375"/>
            <a:ext cx="66246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063750" y="2060575"/>
            <a:ext cx="3240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FF"/>
                </a:solidFill>
              </a:rPr>
              <a:t>             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580767" y="1052513"/>
            <a:ext cx="10861589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8800" b="1" i="1" u="sng" dirty="0" smtClean="0">
                <a:solidFill>
                  <a:srgbClr val="00CC00"/>
                </a:solidFill>
              </a:rPr>
              <a:t>Третьи конкурс  </a:t>
            </a:r>
            <a:r>
              <a:rPr lang="ru-RU" sz="8800" b="1" i="1" u="sng" dirty="0">
                <a:solidFill>
                  <a:srgbClr val="00CC00"/>
                </a:solidFill>
              </a:rPr>
              <a:t>«Орфография»</a:t>
            </a:r>
            <a:endParaRPr lang="ru-RU" sz="8800" b="1" i="1" dirty="0">
              <a:solidFill>
                <a:srgbClr val="00CC00"/>
              </a:solidFill>
            </a:endParaRPr>
          </a:p>
          <a:p>
            <a:pPr algn="ctr"/>
            <a:r>
              <a:rPr lang="ru-RU" sz="3600" dirty="0"/>
              <a:t> </a:t>
            </a:r>
          </a:p>
          <a:p>
            <a:pPr algn="ctr"/>
            <a:r>
              <a:rPr lang="ru-RU" sz="3600" b="1" i="1" dirty="0"/>
              <a:t>Кто быстрее и правильно вставит попущенные орфограммы в </a:t>
            </a:r>
            <a:r>
              <a:rPr lang="ru-RU" sz="3600" b="1" i="1" dirty="0" smtClean="0"/>
              <a:t>словах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20240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44" grpId="0"/>
      <p:bldP spid="225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go2.imgsmail.ru/imgpreview?key=50cc0d5d359ddf6&amp;mb=imgdb_preview_3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4" y="15081"/>
            <a:ext cx="12420738" cy="764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8438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164</Words>
  <Application>Microsoft Office PowerPoint</Application>
  <PresentationFormat>Широкоэкранный</PresentationFormat>
  <Paragraphs>56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</cp:revision>
  <dcterms:created xsi:type="dcterms:W3CDTF">2017-09-10T09:21:49Z</dcterms:created>
  <dcterms:modified xsi:type="dcterms:W3CDTF">2017-09-10T09:45:52Z</dcterms:modified>
</cp:coreProperties>
</file>