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9" r:id="rId2"/>
    <p:sldId id="320" r:id="rId3"/>
    <p:sldId id="257" r:id="rId4"/>
    <p:sldId id="278" r:id="rId5"/>
    <p:sldId id="311" r:id="rId6"/>
    <p:sldId id="312" r:id="rId7"/>
    <p:sldId id="313" r:id="rId8"/>
    <p:sldId id="314" r:id="rId9"/>
    <p:sldId id="315" r:id="rId10"/>
    <p:sldId id="317" r:id="rId11"/>
    <p:sldId id="310" r:id="rId12"/>
    <p:sldId id="318" r:id="rId13"/>
    <p:sldId id="30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33CC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2966" autoAdjust="0"/>
  </p:normalViewPr>
  <p:slideViewPr>
    <p:cSldViewPr>
      <p:cViewPr varScale="1">
        <p:scale>
          <a:sx n="108" d="100"/>
          <a:sy n="108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F4005B-4162-4695-BE27-67304898217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5893A3-7A1C-4198-B97A-96E8624F0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Команды «Умницы»  и  «Умники»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</a:t>
            </a:r>
            <a:r>
              <a:rPr lang="ru-RU" dirty="0" smtClean="0"/>
              <a:t>«</a:t>
            </a:r>
            <a:r>
              <a:rPr lang="ru-RU" dirty="0" smtClean="0"/>
              <a:t>Весёлые состязания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050" name="Picture 2" descr="J:\на презентацию\0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429240"/>
            <a:ext cx="264320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Вспомнить загадки и пословицы с математическим смыслом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«Литературный»</a:t>
            </a:r>
            <a:endParaRPr lang="ru-RU" dirty="0"/>
          </a:p>
        </p:txBody>
      </p:sp>
      <p:pic>
        <p:nvPicPr>
          <p:cNvPr id="12290" name="Picture 2" descr="C:\Documents and Settings\User\Рабочий стол\МАТЕМАТИКА квн\getImage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3460468" cy="2768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«</a:t>
            </a:r>
            <a:r>
              <a:rPr lang="ru-RU" dirty="0" smtClean="0"/>
              <a:t>Попробуй сосчитать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4806280" cy="410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16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747576"/>
          </a:xfrm>
        </p:spPr>
        <p:txBody>
          <a:bodyPr/>
          <a:lstStyle/>
          <a:p>
            <a:r>
              <a:rPr lang="ru-RU" dirty="0" smtClean="0"/>
              <a:t>Команде необходимо нарисовать картину, используя только математические фигуры, знаки, цифры и т.д.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«художники»</a:t>
            </a:r>
            <a:endParaRPr lang="ru-RU" dirty="0"/>
          </a:p>
        </p:txBody>
      </p:sp>
      <p:pic>
        <p:nvPicPr>
          <p:cNvPr id="4" name="Рисунок 3" descr="E:\на презентацию\s9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21088"/>
            <a:ext cx="2032000" cy="20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E:\на презентацию\s5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3691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620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 Итоги конкурсов. Награждение.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J:\на презентацию\sporta-12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2176627" cy="2143140"/>
          </a:xfrm>
          <a:prstGeom prst="rect">
            <a:avLst/>
          </a:prstGeom>
          <a:noFill/>
        </p:spPr>
      </p:pic>
      <p:pic>
        <p:nvPicPr>
          <p:cNvPr id="15364" name="Picture 4" descr="J:\на презентацию\sporta-130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643446"/>
            <a:ext cx="2214578" cy="1694956"/>
          </a:xfrm>
          <a:prstGeom prst="rect">
            <a:avLst/>
          </a:prstGeom>
          <a:noFill/>
        </p:spPr>
      </p:pic>
      <p:pic>
        <p:nvPicPr>
          <p:cNvPr id="15365" name="Picture 5" descr="J:\на презентацию\0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572008"/>
            <a:ext cx="2071702" cy="2094221"/>
          </a:xfrm>
          <a:prstGeom prst="rect">
            <a:avLst/>
          </a:prstGeom>
          <a:noFill/>
        </p:spPr>
      </p:pic>
      <p:pic>
        <p:nvPicPr>
          <p:cNvPr id="4" name="Picture 2" descr="J:\на презентацию\01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714752"/>
            <a:ext cx="1381125" cy="1666875"/>
          </a:xfrm>
          <a:prstGeom prst="rect">
            <a:avLst/>
          </a:prstGeom>
          <a:noFill/>
        </p:spPr>
      </p:pic>
      <p:pic>
        <p:nvPicPr>
          <p:cNvPr id="5" name="Picture 3" descr="J:\на презентацию\0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714488"/>
            <a:ext cx="1428760" cy="1493704"/>
          </a:xfrm>
          <a:prstGeom prst="rect">
            <a:avLst/>
          </a:prstGeom>
          <a:noFill/>
        </p:spPr>
      </p:pic>
      <p:pic>
        <p:nvPicPr>
          <p:cNvPr id="6" name="Picture 4" descr="J:\на презентацию\00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2357430"/>
            <a:ext cx="2114565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2643174" y="0"/>
            <a:ext cx="6500826" cy="6858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</a:t>
            </a:r>
          </a:p>
          <a:p>
            <a:pPr algn="ctr"/>
            <a:r>
              <a:rPr lang="ru-RU" dirty="0" smtClean="0"/>
              <a:t>     </a:t>
            </a:r>
          </a:p>
          <a:p>
            <a:pPr algn="l"/>
            <a:r>
              <a:rPr lang="ru-RU" dirty="0" smtClean="0"/>
              <a:t>          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dirty="0" smtClean="0"/>
              <a:t>                              </a:t>
            </a:r>
          </a:p>
          <a:p>
            <a:pPr algn="l"/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sz="2400" u="sng" dirty="0" smtClean="0"/>
              <a:t>Девизы:</a:t>
            </a:r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lvl="2"/>
            <a:r>
              <a:rPr lang="ru-RU" sz="2800" dirty="0" smtClean="0"/>
              <a:t>Математика – гимнастика ума.</a:t>
            </a:r>
          </a:p>
          <a:p>
            <a:pPr lvl="2"/>
            <a:endParaRPr lang="ru-RU" sz="2800" dirty="0" smtClean="0"/>
          </a:p>
          <a:p>
            <a:pPr lvl="2"/>
            <a:r>
              <a:rPr lang="ru-RU" sz="2800" dirty="0" smtClean="0"/>
              <a:t>Математику затем учить следует, что она ум в порядок приводит. М. В. Ломоносов</a:t>
            </a:r>
          </a:p>
          <a:p>
            <a:pPr lvl="2"/>
            <a:endParaRPr lang="ru-RU" sz="2800" dirty="0" smtClean="0"/>
          </a:p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" name="Picture 2" descr="C:\Users\User\Desktop\sch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2133600" cy="4077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«разминка»</a:t>
            </a:r>
            <a:endParaRPr lang="ru-RU" dirty="0"/>
          </a:p>
        </p:txBody>
      </p:sp>
      <p:pic>
        <p:nvPicPr>
          <p:cNvPr id="2050" name="Picture 2" descr="J:\на презентацию\0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429240"/>
            <a:ext cx="264320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Конкурс «</a:t>
            </a:r>
            <a:r>
              <a:rPr lang="ru-RU" dirty="0" err="1" smtClean="0"/>
              <a:t>Сообра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зительности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Конкурс капитанов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5316878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711719"/>
            <a:ext cx="5301802" cy="41462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«Волшебные спички»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«Эрудит»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 «Ребусов»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АТРЕЗОК, МНОГАУГОЛЬНЕК, ТОЧЬКА, ЛУЧЬ, ПРИМАЯ, КРУК, АКРУЖНОСТЬ, КВОДРАД, ТРИУГОЛЬНИК, ОБЬЕМ, ПЛОЩАТЪ.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</a:t>
            </a:r>
            <a:r>
              <a:rPr lang="ru-RU" dirty="0" err="1" smtClean="0"/>
              <a:t>Геограмм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Конкус</a:t>
            </a:r>
            <a:r>
              <a:rPr lang="ru-RU" dirty="0" smtClean="0"/>
              <a:t> «</a:t>
            </a:r>
            <a:r>
              <a:rPr lang="ru-RU" dirty="0" err="1" smtClean="0"/>
              <a:t>Байга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657</TotalTime>
  <Words>110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Конкурс «Весёлые состязания»</vt:lpstr>
      <vt:lpstr>Слайд 2</vt:lpstr>
      <vt:lpstr>Конкурс «разминка»</vt:lpstr>
      <vt:lpstr>      5. Конкурс капитанов </vt:lpstr>
      <vt:lpstr>Слайд 5</vt:lpstr>
      <vt:lpstr>Слайд 6</vt:lpstr>
      <vt:lpstr>Слайд 7</vt:lpstr>
      <vt:lpstr>Конкурс «Геограмм»</vt:lpstr>
      <vt:lpstr>Конкус «Байга»</vt:lpstr>
      <vt:lpstr>Конкурс «Литературный»</vt:lpstr>
      <vt:lpstr>Конкурс «Попробуй сосчитать»</vt:lpstr>
      <vt:lpstr>Конкурс «художники»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ИНФОРМАТИК</cp:lastModifiedBy>
  <cp:revision>65</cp:revision>
  <dcterms:created xsi:type="dcterms:W3CDTF">2012-03-01T12:26:07Z</dcterms:created>
  <dcterms:modified xsi:type="dcterms:W3CDTF">2015-11-21T05:57:16Z</dcterms:modified>
</cp:coreProperties>
</file>