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19" r:id="rId2"/>
    <p:sldId id="320" r:id="rId3"/>
    <p:sldId id="257" r:id="rId4"/>
    <p:sldId id="278" r:id="rId5"/>
    <p:sldId id="311" r:id="rId6"/>
    <p:sldId id="312" r:id="rId7"/>
    <p:sldId id="313" r:id="rId8"/>
    <p:sldId id="314" r:id="rId9"/>
    <p:sldId id="315" r:id="rId10"/>
    <p:sldId id="317" r:id="rId11"/>
    <p:sldId id="310" r:id="rId12"/>
    <p:sldId id="318" r:id="rId13"/>
    <p:sldId id="30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FF33CC"/>
    <a:srgbClr val="00C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71" autoAdjust="0"/>
    <p:restoredTop sz="92966" autoAdjust="0"/>
  </p:normalViewPr>
  <p:slideViewPr>
    <p:cSldViewPr>
      <p:cViewPr varScale="1">
        <p:scale>
          <a:sx n="108" d="100"/>
          <a:sy n="108" d="100"/>
        </p:scale>
        <p:origin x="-78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4005B-4162-4695-BE27-673048982177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893A3-7A1C-4198-B97A-96E8624F02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4005B-4162-4695-BE27-673048982177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893A3-7A1C-4198-B97A-96E8624F02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4005B-4162-4695-BE27-673048982177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893A3-7A1C-4198-B97A-96E8624F024D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4005B-4162-4695-BE27-673048982177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893A3-7A1C-4198-B97A-96E8624F02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4005B-4162-4695-BE27-673048982177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893A3-7A1C-4198-B97A-96E8624F02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4005B-4162-4695-BE27-673048982177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893A3-7A1C-4198-B97A-96E8624F02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4005B-4162-4695-BE27-673048982177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893A3-7A1C-4198-B97A-96E8624F02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4005B-4162-4695-BE27-673048982177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893A3-7A1C-4198-B97A-96E8624F02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4005B-4162-4695-BE27-673048982177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893A3-7A1C-4198-B97A-96E8624F02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4005B-4162-4695-BE27-673048982177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893A3-7A1C-4198-B97A-96E8624F02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4005B-4162-4695-BE27-673048982177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893A3-7A1C-4198-B97A-96E8624F02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8F4005B-4162-4695-BE27-673048982177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85893A3-7A1C-4198-B97A-96E8624F02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7" Type="http://schemas.openxmlformats.org/officeDocument/2006/relationships/image" Target="../media/image2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gif"/><Relationship Id="rId5" Type="http://schemas.openxmlformats.org/officeDocument/2006/relationships/image" Target="../media/image12.gif"/><Relationship Id="rId4" Type="http://schemas.openxmlformats.org/officeDocument/2006/relationships/image" Target="../media/image11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Команды «Умницы»  и  «Умники»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Конкурс </a:t>
            </a:r>
            <a:r>
              <a:rPr lang="ru-RU" dirty="0" smtClean="0"/>
              <a:t>«</a:t>
            </a:r>
            <a:r>
              <a:rPr lang="ru-RU" dirty="0" smtClean="0"/>
              <a:t>Весёлые состязания</a:t>
            </a:r>
            <a:r>
              <a:rPr lang="ru-RU" dirty="0" smtClean="0"/>
              <a:t>»</a:t>
            </a:r>
            <a:endParaRPr lang="ru-RU" dirty="0"/>
          </a:p>
        </p:txBody>
      </p:sp>
      <p:pic>
        <p:nvPicPr>
          <p:cNvPr id="2050" name="Picture 2" descr="J:\на презентацию\007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5429240"/>
            <a:ext cx="2643206" cy="14287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i="1" dirty="0" smtClean="0"/>
              <a:t>Вспомнить загадки и пословицы с математическим смыслом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Конкурс «Литературный»</a:t>
            </a:r>
            <a:endParaRPr lang="ru-RU" dirty="0"/>
          </a:p>
        </p:txBody>
      </p:sp>
      <p:pic>
        <p:nvPicPr>
          <p:cNvPr id="12290" name="Picture 2" descr="C:\Documents and Settings\User\Рабочий стол\МАТЕМАТИКА квн\getImage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3356992"/>
            <a:ext cx="3460468" cy="27683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Конкурс </a:t>
            </a:r>
            <a:r>
              <a:rPr lang="ru-RU" dirty="0" smtClean="0"/>
              <a:t>«</a:t>
            </a:r>
            <a:r>
              <a:rPr lang="ru-RU" dirty="0" smtClean="0"/>
              <a:t>Попробуй сосчитать</a:t>
            </a:r>
            <a:r>
              <a:rPr lang="ru-RU" dirty="0" smtClean="0"/>
              <a:t>»</a:t>
            </a:r>
            <a:endParaRPr lang="ru-RU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988840"/>
            <a:ext cx="4806280" cy="41008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6165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1747576"/>
          </a:xfrm>
        </p:spPr>
        <p:txBody>
          <a:bodyPr/>
          <a:lstStyle/>
          <a:p>
            <a:r>
              <a:rPr lang="ru-RU" dirty="0" smtClean="0"/>
              <a:t>Команде необходимо нарисовать картину, используя только математические фигуры, знаки, цифры и т.д.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Конкурс «художники»</a:t>
            </a:r>
            <a:endParaRPr lang="ru-RU" dirty="0"/>
          </a:p>
        </p:txBody>
      </p:sp>
      <p:pic>
        <p:nvPicPr>
          <p:cNvPr id="4" name="Рисунок 3" descr="E:\на презентацию\s9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221088"/>
            <a:ext cx="2032000" cy="2032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E:\на презентацию\s5.jpg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636912"/>
            <a:ext cx="2304256" cy="230425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76203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7239000" cy="5691032"/>
          </a:xfrm>
        </p:spPr>
        <p:txBody>
          <a:bodyPr/>
          <a:lstStyle/>
          <a:p>
            <a:pPr lvl="0">
              <a:buNone/>
            </a:pPr>
            <a:r>
              <a:rPr lang="ru-RU" b="1" dirty="0" smtClean="0"/>
              <a:t> Итоги конкурсов. Награждение. 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15362" name="Picture 2" descr="J:\на презентацию\sporta-1293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2071678"/>
            <a:ext cx="2176627" cy="2143140"/>
          </a:xfrm>
          <a:prstGeom prst="rect">
            <a:avLst/>
          </a:prstGeom>
          <a:noFill/>
        </p:spPr>
      </p:pic>
      <p:pic>
        <p:nvPicPr>
          <p:cNvPr id="15364" name="Picture 4" descr="J:\на презентацию\sporta-130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0760" y="4643446"/>
            <a:ext cx="2214578" cy="1694956"/>
          </a:xfrm>
          <a:prstGeom prst="rect">
            <a:avLst/>
          </a:prstGeom>
          <a:noFill/>
        </p:spPr>
      </p:pic>
      <p:pic>
        <p:nvPicPr>
          <p:cNvPr id="15365" name="Picture 5" descr="J:\на презентацию\001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5786" y="4572008"/>
            <a:ext cx="2071702" cy="2094221"/>
          </a:xfrm>
          <a:prstGeom prst="rect">
            <a:avLst/>
          </a:prstGeom>
          <a:noFill/>
        </p:spPr>
      </p:pic>
      <p:pic>
        <p:nvPicPr>
          <p:cNvPr id="4" name="Picture 2" descr="J:\на презентацию\015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43372" y="3714752"/>
            <a:ext cx="1381125" cy="1666875"/>
          </a:xfrm>
          <a:prstGeom prst="rect">
            <a:avLst/>
          </a:prstGeom>
          <a:noFill/>
        </p:spPr>
      </p:pic>
      <p:pic>
        <p:nvPicPr>
          <p:cNvPr id="5" name="Picture 3" descr="J:\на презентацию\012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43636" y="1714488"/>
            <a:ext cx="1428760" cy="1493704"/>
          </a:xfrm>
          <a:prstGeom prst="rect">
            <a:avLst/>
          </a:prstGeom>
          <a:noFill/>
        </p:spPr>
      </p:pic>
      <p:pic>
        <p:nvPicPr>
          <p:cNvPr id="6" name="Picture 4" descr="J:\на презентацию\007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357554" y="2357430"/>
            <a:ext cx="2114565" cy="11430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H="1">
            <a:off x="2643174" y="0"/>
            <a:ext cx="6500826" cy="6858000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l"/>
            <a:endParaRPr lang="ru-RU" dirty="0" smtClean="0"/>
          </a:p>
          <a:p>
            <a:pPr algn="l"/>
            <a:r>
              <a:rPr lang="ru-RU" dirty="0" smtClean="0"/>
              <a:t>             </a:t>
            </a:r>
          </a:p>
          <a:p>
            <a:pPr algn="ctr"/>
            <a:r>
              <a:rPr lang="ru-RU" dirty="0" smtClean="0"/>
              <a:t>     </a:t>
            </a:r>
          </a:p>
          <a:p>
            <a:pPr algn="l"/>
            <a:r>
              <a:rPr lang="ru-RU" dirty="0" smtClean="0"/>
              <a:t>          </a:t>
            </a:r>
            <a:endParaRPr lang="ru-RU" dirty="0" smtClean="0">
              <a:solidFill>
                <a:srgbClr val="FF0000"/>
              </a:solidFill>
            </a:endParaRPr>
          </a:p>
          <a:p>
            <a:pPr algn="l"/>
            <a:r>
              <a:rPr lang="ru-RU" dirty="0" smtClean="0"/>
              <a:t>                              </a:t>
            </a:r>
          </a:p>
          <a:p>
            <a:pPr algn="l"/>
            <a:endParaRPr lang="ru-RU" dirty="0"/>
          </a:p>
          <a:p>
            <a:pPr algn="ctr"/>
            <a:r>
              <a:rPr lang="ru-RU" dirty="0" smtClean="0"/>
              <a:t> </a:t>
            </a:r>
            <a:r>
              <a:rPr lang="ru-RU" sz="2400" u="sng" dirty="0" smtClean="0"/>
              <a:t>Девизы:</a:t>
            </a:r>
          </a:p>
          <a:p>
            <a:pPr algn="l"/>
            <a:endParaRPr lang="ru-RU" sz="1800" dirty="0" smtClean="0"/>
          </a:p>
          <a:p>
            <a:pPr algn="l"/>
            <a:endParaRPr lang="ru-RU" sz="1800" dirty="0"/>
          </a:p>
          <a:p>
            <a:pPr lvl="2"/>
            <a:r>
              <a:rPr lang="ru-RU" sz="2800" dirty="0" smtClean="0"/>
              <a:t>Математика – гимнастика ума.</a:t>
            </a:r>
          </a:p>
          <a:p>
            <a:pPr lvl="2"/>
            <a:endParaRPr lang="ru-RU" sz="2800" dirty="0" smtClean="0"/>
          </a:p>
          <a:p>
            <a:pPr lvl="2"/>
            <a:r>
              <a:rPr lang="ru-RU" sz="2800" dirty="0" smtClean="0"/>
              <a:t>Математику затем учить следует, что она ум в порядок приводит. М. В. Ломоносов</a:t>
            </a:r>
          </a:p>
          <a:p>
            <a:pPr lvl="2"/>
            <a:endParaRPr lang="ru-RU" sz="2800" dirty="0" smtClean="0"/>
          </a:p>
          <a:p>
            <a:r>
              <a:rPr lang="ru-RU" dirty="0" smtClean="0"/>
              <a:t>    </a:t>
            </a:r>
            <a:endParaRPr lang="ru-RU" dirty="0"/>
          </a:p>
        </p:txBody>
      </p:sp>
      <p:pic>
        <p:nvPicPr>
          <p:cNvPr id="4" name="Picture 2" descr="C:\Users\User\Desktop\sch0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0"/>
            <a:ext cx="2133600" cy="40770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9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40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8" presetClass="exit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2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*0.0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h+1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8" presetClass="exit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2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*0.0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h+1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58" presetClass="exit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2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*0.0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h+1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58" presetClass="exit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2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*0.0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h+1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58" presetClass="exit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2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*0.0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h+1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58" presetClass="exit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2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*0.0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h+1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58" presetClass="exit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2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*0.0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h+1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Конкурс «разминка»</a:t>
            </a:r>
            <a:endParaRPr lang="ru-RU" dirty="0"/>
          </a:p>
        </p:txBody>
      </p:sp>
      <p:pic>
        <p:nvPicPr>
          <p:cNvPr id="2050" name="Picture 2" descr="J:\на презентацию\007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5429240"/>
            <a:ext cx="2643206" cy="14287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Конкурс «</a:t>
            </a:r>
            <a:r>
              <a:rPr lang="ru-RU" dirty="0" err="1" smtClean="0"/>
              <a:t>Сообра</a:t>
            </a:r>
            <a:r>
              <a:rPr lang="ru-RU" dirty="0" smtClean="0"/>
              <a:t>-</a:t>
            </a:r>
          </a:p>
          <a:p>
            <a:pPr>
              <a:buNone/>
            </a:pPr>
            <a:r>
              <a:rPr lang="ru-RU" dirty="0" err="1" smtClean="0"/>
              <a:t>зительности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7239000" cy="10715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5. Конкурс капитанов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531687823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14744" y="2711719"/>
            <a:ext cx="5301802" cy="414628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Конкурс «Волшебные спички»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Конкурс «Эрудит»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Конкур «Ребусов»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АТРЕЗОК, МНОГАУГОЛЬНЕК, ТОЧЬКА, ЛУЧЬ, ПРИМАЯ, КРУК, АКРУЖНОСТЬ, КВОДРАД, ТРИУГОЛЬНИК, ОБЬЕМ, ПЛОЩАТЪ.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Конкурс «</a:t>
            </a:r>
            <a:r>
              <a:rPr lang="ru-RU" dirty="0" err="1" smtClean="0"/>
              <a:t>Геограмм</a:t>
            </a:r>
            <a:r>
              <a:rPr lang="ru-RU" dirty="0" smtClean="0"/>
              <a:t>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Конкус</a:t>
            </a:r>
            <a:r>
              <a:rPr lang="ru-RU" dirty="0" smtClean="0"/>
              <a:t> «</a:t>
            </a:r>
            <a:r>
              <a:rPr lang="ru-RU" dirty="0" err="1" smtClean="0"/>
              <a:t>Байга</a:t>
            </a:r>
            <a:r>
              <a:rPr lang="ru-RU" dirty="0" smtClean="0"/>
              <a:t>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657</TotalTime>
  <Words>110</Words>
  <Application>Microsoft Office PowerPoint</Application>
  <PresentationFormat>Экран (4:3)</PresentationFormat>
  <Paragraphs>34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Волна</vt:lpstr>
      <vt:lpstr>Конкурс «Весёлые состязания»</vt:lpstr>
      <vt:lpstr>Слайд 2</vt:lpstr>
      <vt:lpstr>Конкурс «разминка»</vt:lpstr>
      <vt:lpstr>      5. Конкурс капитанов </vt:lpstr>
      <vt:lpstr>Слайд 5</vt:lpstr>
      <vt:lpstr>Слайд 6</vt:lpstr>
      <vt:lpstr>Слайд 7</vt:lpstr>
      <vt:lpstr>Конкурс «Геограмм»</vt:lpstr>
      <vt:lpstr>Конкус «Байга»</vt:lpstr>
      <vt:lpstr>Конкурс «Литературный»</vt:lpstr>
      <vt:lpstr>Конкурс «Попробуй сосчитать»</vt:lpstr>
      <vt:lpstr>Конкурс «художники»</vt:lpstr>
      <vt:lpstr>Слайд 13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ИНФОРМАТИК</cp:lastModifiedBy>
  <cp:revision>65</cp:revision>
  <dcterms:created xsi:type="dcterms:W3CDTF">2012-03-01T12:26:07Z</dcterms:created>
  <dcterms:modified xsi:type="dcterms:W3CDTF">2015-11-21T05:57:16Z</dcterms:modified>
</cp:coreProperties>
</file>