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2" r:id="rId9"/>
    <p:sldId id="265" r:id="rId10"/>
    <p:sldId id="266" r:id="rId11"/>
    <p:sldId id="273" r:id="rId12"/>
    <p:sldId id="267" r:id="rId13"/>
    <p:sldId id="268" r:id="rId14"/>
    <p:sldId id="27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99ED4-26D1-4A36-BAC3-62B90097E9A7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CC96-3480-4755-97A1-F8EEC3C15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63;&#1091;&#1076;&#1072;&#1088;&#1080;&#1082;&#1080;%20-%20&#1057;&#1072;&#1084;&#1086;&#1083;&#1077;&#1090;%20(%20&#1076;&#1077;&#1090;&#1089;&#1082;&#1072;&#1103;%20&#1079;&#1072;&#1088;&#1103;&#1076;&#1082;&#1072;,%20&#1092;&#1080;&#1079;&#1084;&#1080;&#1085;&#1091;&#1090;&#1082;&#1072;%20).%20&#1042;&#1080;&#1076;&#1077;&#1086;%20&#1076;&#1083;&#1103;%20&#1076;&#1077;&#1090;&#1077;&#1081;..mp4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85;&#1072;%20&#1085;&#1077;&#1076;&#1077;&#1083;&#1102;\&#1074;&#1080;&#1082;&#1090;&#1086;&#1088;&#1080;&#1085;&#1072;\&#1057;&#1074;&#1077;&#1090;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F:\&#1085;&#1072;%20&#1085;&#1077;&#1076;&#1077;&#1083;&#1102;\&#1074;&#1080;&#1082;&#1090;&#1086;&#1088;&#1080;&#1085;&#1072;\&#1057;&#1074;&#1077;&#1090;.mp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Викторина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7,8,9 классы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2292" name="Picture 4" descr="https://ds03.infourok.ru/uploads/ex/0e11/00044048-c91f17a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5805264"/>
            <a:ext cx="2056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7,8,9 классы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9306F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«Все слова, слова, слова»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20948502">
            <a:off x="899592" y="2348880"/>
            <a:ext cx="7275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3.ЦВЕТНАЯ ВИКТОРИНА.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s://lh3.googleusercontent.com/J3cSPELZW0DGaD0fYNPKHRNevn1vywTa8Etsbpt9fkKOkAfLKNRD7O3mZAdMw7_WsRc=w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</p:spPr>
      </p:pic>
      <p:pic>
        <p:nvPicPr>
          <p:cNvPr id="21509" name="Picture 5" descr="https://lh3.googleusercontent.com/Rf5hGufKs0A51QqGMOaq7V7DVi6SldRYrCBBUaCKZhCucflkULGQDgjhMs-ZAnMfnQ=w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708920"/>
            <a:ext cx="357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РАЗМИНКА</a:t>
            </a:r>
            <a:endParaRPr lang="ru-RU" sz="5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20832575">
            <a:off x="755576" y="2420888"/>
            <a:ext cx="70567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4.ПЛОДОВО-ЯГОДНАЯ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ВИКТОРИНА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s://www.likefon.net/wp-content/uploads/2014/10/DSC_0073Li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917256" cy="2611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533" name="Picture 5" descr="https://pixy.org/src/478/478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12367" cy="214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 rot="1345984">
            <a:off x="240102" y="2475757"/>
            <a:ext cx="79880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5.СОЛНЕЧНАЯ ВИКТОРИНА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mobfanru.org/files/pics/original/cvety-deti-podsolnuhi-risunki-26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198193" cy="2399502"/>
          </a:xfrm>
          <a:prstGeom prst="rect">
            <a:avLst/>
          </a:prstGeom>
          <a:noFill/>
        </p:spPr>
      </p:pic>
      <p:pic>
        <p:nvPicPr>
          <p:cNvPr id="23557" name="Picture 5" descr="https://www.culture.ru/storage/images/a40e9baa0e21af81931703ff120461e0/079af340ca5fb6ffa1527e5a0b3f8d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914002"/>
            <a:ext cx="3923928" cy="29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3691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ФИЗМИНУТКА</a:t>
            </a:r>
            <a:endParaRPr lang="ru-RU" sz="5400" b="1" dirty="0">
              <a:solidFill>
                <a:srgbClr val="000099"/>
              </a:solidFill>
            </a:endParaRPr>
          </a:p>
        </p:txBody>
      </p:sp>
      <p:sp>
        <p:nvSpPr>
          <p:cNvPr id="3" name="Овал 2">
            <a:hlinkClick r:id="rId2" action="ppaction://hlinkfile"/>
          </p:cNvPr>
          <p:cNvSpPr/>
          <p:nvPr/>
        </p:nvSpPr>
        <p:spPr>
          <a:xfrm>
            <a:off x="7740352" y="6021288"/>
            <a:ext cx="64807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 rot="20784406">
            <a:off x="584401" y="2964612"/>
            <a:ext cx="83951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6.НОВОГОДНЯЯ ВИКТОРИНА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ds04.infourok.ru/uploads/ex/133a/0002f969-b753e1fc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705" y="3882528"/>
            <a:ext cx="3967295" cy="2975472"/>
          </a:xfrm>
          <a:prstGeom prst="rect">
            <a:avLst/>
          </a:prstGeom>
          <a:noFill/>
        </p:spPr>
      </p:pic>
      <p:pic>
        <p:nvPicPr>
          <p:cNvPr id="24581" name="Picture 5" descr="http://ped-kopilka.ru/upload/blogs/23546_3b085f5c0d31875c2566bdf42f77fe5c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330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348880"/>
            <a:ext cx="4633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0099"/>
                </a:solidFill>
              </a:rPr>
              <a:t>Минута тишины</a:t>
            </a:r>
            <a:endParaRPr lang="ru-RU" sz="4400" b="1" i="1" dirty="0">
              <a:solidFill>
                <a:srgbClr val="000099"/>
              </a:solidFill>
            </a:endParaRPr>
          </a:p>
        </p:txBody>
      </p:sp>
      <p:sp>
        <p:nvSpPr>
          <p:cNvPr id="3" name="Солнце 2">
            <a:hlinkClick r:id="rId2" action="ppaction://hlinkfile"/>
          </p:cNvPr>
          <p:cNvSpPr/>
          <p:nvPr/>
        </p:nvSpPr>
        <p:spPr>
          <a:xfrm>
            <a:off x="8172400" y="5949280"/>
            <a:ext cx="755576" cy="6206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184/211111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348880"/>
            <a:ext cx="5466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Позитивный настрой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3" name="Солнце 2">
            <a:hlinkClick r:id="rId2" action="ppaction://hlinkfile"/>
          </p:cNvPr>
          <p:cNvSpPr/>
          <p:nvPr/>
        </p:nvSpPr>
        <p:spPr>
          <a:xfrm>
            <a:off x="7452320" y="5517232"/>
            <a:ext cx="1008112" cy="93610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Цели: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	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  <a:r>
              <a:rPr lang="ru-RU" i="1" dirty="0">
                <a:solidFill>
                  <a:srgbClr val="000099"/>
                </a:solidFill>
              </a:rPr>
              <a:t>- в игровой форме проверить теоретические знания и практические навыки учащихся;</a:t>
            </a:r>
          </a:p>
          <a:p>
            <a:pPr>
              <a:buNone/>
            </a:pPr>
            <a:r>
              <a:rPr lang="ru-RU" i="1" dirty="0">
                <a:solidFill>
                  <a:srgbClr val="000099"/>
                </a:solidFill>
              </a:rPr>
              <a:t>  - развивать логическое мышление, память, творческие способности обучающихся;</a:t>
            </a:r>
          </a:p>
          <a:p>
            <a:pPr>
              <a:buNone/>
            </a:pPr>
            <a:r>
              <a:rPr lang="ru-RU" i="1" dirty="0">
                <a:solidFill>
                  <a:srgbClr val="000099"/>
                </a:solidFill>
              </a:rPr>
              <a:t> - воспитывать стремление к приобретению знаний, повысить эрудицию;</a:t>
            </a:r>
          </a:p>
          <a:p>
            <a:pPr>
              <a:buNone/>
            </a:pPr>
            <a:r>
              <a:rPr lang="ru-RU" i="1" dirty="0">
                <a:solidFill>
                  <a:srgbClr val="000099"/>
                </a:solidFill>
              </a:rPr>
              <a:t> - учиться активно проявлять свои способности, смекалку, работать в команде;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Викторина  </a:t>
            </a:r>
            <a:r>
              <a:rPr lang="ru-RU" b="1" i="1" dirty="0">
                <a:solidFill>
                  <a:srgbClr val="FF0066"/>
                </a:solidFill>
              </a:rPr>
              <a:t>состоит из нескольких заданий.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971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1.Веселая викторина «Самый, самая, самое..»</a:t>
            </a:r>
          </a:p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2. Викторина «Наши превращения</a:t>
            </a:r>
            <a:r>
              <a:rPr lang="ru-RU" b="1" i="1" dirty="0" smtClean="0">
                <a:solidFill>
                  <a:srgbClr val="660066"/>
                </a:solidFill>
              </a:rPr>
              <a:t>». </a:t>
            </a:r>
            <a:endParaRPr lang="ru-RU" b="1" i="1" dirty="0">
              <a:solidFill>
                <a:srgbClr val="660066"/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3.Цветная викторина.</a:t>
            </a:r>
          </a:p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4.Плодово-ягодная викторина</a:t>
            </a:r>
          </a:p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5.Солнечная викторина</a:t>
            </a:r>
          </a:p>
          <a:p>
            <a:pPr>
              <a:buNone/>
            </a:pPr>
            <a:r>
              <a:rPr lang="ru-RU" b="1" i="1" dirty="0">
                <a:solidFill>
                  <a:srgbClr val="660066"/>
                </a:solidFill>
              </a:rPr>
              <a:t>6.Новогодняя викторина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 rot="21000388">
            <a:off x="247486" y="2626206"/>
            <a:ext cx="8002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разбиться на две команды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708920"/>
            <a:ext cx="3486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И ТАК НАЧНЁМ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20791911">
            <a:off x="295241" y="1826586"/>
            <a:ext cx="8736191" cy="19981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1.ВЕСЁЛАЯ ВИКТОРИНА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"САМЫЙ, САМАЯ, САМОЕ..."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igorpronin.ru/files/news/1605/opengraf_img/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06" y="4005065"/>
            <a:ext cx="2304294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https://media.cdnandroid.com/f9/79/a6/c1/imagen-box-pursuit-trivia-questions-0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512167" cy="2402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492896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</a:rPr>
              <a:t>РАЗМИНКА</a:t>
            </a:r>
            <a:endParaRPr lang="ru-RU" sz="4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119833">
            <a:off x="569558" y="2816680"/>
            <a:ext cx="7661597" cy="1446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2.ВИКТОРИНА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«НАШИ  ПРЕВРАЩЕНИЯ</a:t>
            </a:r>
            <a:r>
              <a:rPr lang="ru-RU" sz="4400" b="1" i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s://i.ytimg.com/vi/kJbMuENqoew/maxresdefault.jpg"/>
          <p:cNvPicPr>
            <a:picLocks noChangeAspect="1" noChangeArrowheads="1"/>
          </p:cNvPicPr>
          <p:nvPr/>
        </p:nvPicPr>
        <p:blipFill>
          <a:blip r:embed="rId2" cstate="print"/>
          <a:srcRect l="18442" r="20897"/>
          <a:stretch>
            <a:fillRect/>
          </a:stretch>
        </p:blipFill>
        <p:spPr bwMode="auto">
          <a:xfrm>
            <a:off x="179513" y="3933056"/>
            <a:ext cx="2482094" cy="278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http://5geografiya.net/datas/geografija/Ponjatie-masshtaba/0005-005-Blok-matematiki-i-geograf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84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Викторина</vt:lpstr>
      <vt:lpstr>Слайд 2</vt:lpstr>
      <vt:lpstr>Цели:</vt:lpstr>
      <vt:lpstr>Викторина  состоит из нескольких заданий.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Пользователь</dc:creator>
  <cp:lastModifiedBy>Пользователь</cp:lastModifiedBy>
  <cp:revision>16</cp:revision>
  <dcterms:created xsi:type="dcterms:W3CDTF">2018-10-14T18:33:47Z</dcterms:created>
  <dcterms:modified xsi:type="dcterms:W3CDTF">2018-10-16T16:57:45Z</dcterms:modified>
</cp:coreProperties>
</file>